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2421B-B116-4414-8DF3-087FAD422838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EE3DB-EC3C-457A-9D50-74DCC4024B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81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E3DB-EC3C-457A-9D50-74DCC4024BE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7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28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5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42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2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60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89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8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4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92AD-DE0C-4D23-B71D-73E4B852C735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E96D-62D6-42D9-9BB4-441235E554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8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98276" y="3861048"/>
            <a:ext cx="9540551" cy="1874480"/>
          </a:xfrm>
        </p:spPr>
        <p:txBody>
          <a:bodyPr>
            <a:noAutofit/>
          </a:bodyPr>
          <a:lstStyle/>
          <a:p>
            <a:r>
              <a:rPr lang="fr-FR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anose="020B0502040204020203" pitchFamily="34" charset="0"/>
              </a:rPr>
              <a:t>La </a:t>
            </a:r>
            <a:r>
              <a:rPr lang="fr-FR" sz="8000" b="1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CPME64</a:t>
            </a:r>
            <a:r>
              <a:rPr lang="fr-FR" sz="8000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 </a:t>
            </a:r>
            <a:r>
              <a:rPr lang="fr-FR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anose="020B0502040204020203" pitchFamily="34" charset="0"/>
              </a:rPr>
              <a:t>porte la </a:t>
            </a:r>
            <a:r>
              <a:rPr lang="fr-FR" sz="8000" b="1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MOUSTACHE</a:t>
            </a:r>
            <a:r>
              <a:rPr lang="fr-FR" sz="8000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 </a:t>
            </a:r>
            <a:r>
              <a:rPr lang="fr-FR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anose="020B0502040204020203" pitchFamily="34" charset="0"/>
              </a:rPr>
              <a:t>en </a:t>
            </a:r>
            <a:r>
              <a:rPr lang="fr-FR" sz="8000" b="1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NOVEMBRE</a:t>
            </a:r>
            <a:r>
              <a:rPr lang="fr-FR" sz="8000" dirty="0" smtClean="0">
                <a:solidFill>
                  <a:srgbClr val="23538D"/>
                </a:solidFill>
                <a:latin typeface="Bahnschrift Light Condensed" panose="020B0502040204020203" pitchFamily="34" charset="0"/>
              </a:rPr>
              <a:t> </a:t>
            </a:r>
            <a:r>
              <a:rPr lang="fr-FR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Light Condensed" panose="020B0502040204020203" pitchFamily="34" charset="0"/>
              </a:rPr>
              <a:t>!</a:t>
            </a:r>
            <a:endParaRPr lang="fr-FR" sz="8000" dirty="0">
              <a:solidFill>
                <a:schemeClr val="tx2">
                  <a:lumMod val="60000"/>
                  <a:lumOff val="40000"/>
                </a:schemeClr>
              </a:solidFill>
              <a:latin typeface="Bahnschrift Light Condensed" panose="020B0502040204020203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0" y="219512"/>
            <a:ext cx="9144000" cy="3497520"/>
            <a:chOff x="1" y="1194480"/>
            <a:chExt cx="9144000" cy="2808312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194480"/>
              <a:ext cx="9144000" cy="2808312"/>
            </a:xfrm>
            <a:prstGeom prst="rect">
              <a:avLst/>
            </a:prstGeom>
          </p:spPr>
        </p:pic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853" y="1857126"/>
              <a:ext cx="2261617" cy="974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34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CGPME PBB</dc:creator>
  <cp:lastModifiedBy>CGPME PBB</cp:lastModifiedBy>
  <cp:revision>9</cp:revision>
  <cp:lastPrinted>2021-03-17T08:38:11Z</cp:lastPrinted>
  <dcterms:created xsi:type="dcterms:W3CDTF">2021-03-16T15:43:01Z</dcterms:created>
  <dcterms:modified xsi:type="dcterms:W3CDTF">2021-03-17T08:41:01Z</dcterms:modified>
</cp:coreProperties>
</file>